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7503FF-DB23-43F5-96BD-D81D232B2F20}" v="8" dt="2023-08-30T11:40:00.4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6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en Storeheier" userId="a02bb14ad64a7eeb" providerId="LiveId" clId="{117503FF-DB23-43F5-96BD-D81D232B2F20}"/>
    <pc:docChg chg="undo custSel modSld">
      <pc:chgData name="Even Storeheier" userId="a02bb14ad64a7eeb" providerId="LiveId" clId="{117503FF-DB23-43F5-96BD-D81D232B2F20}" dt="2023-08-30T11:40:27.684" v="140" actId="26606"/>
      <pc:docMkLst>
        <pc:docMk/>
      </pc:docMkLst>
      <pc:sldChg chg="addSp modSp mod setBg addAnim setClrOvrMap">
        <pc:chgData name="Even Storeheier" userId="a02bb14ad64a7eeb" providerId="LiveId" clId="{117503FF-DB23-43F5-96BD-D81D232B2F20}" dt="2023-08-30T11:13:01.113" v="2"/>
        <pc:sldMkLst>
          <pc:docMk/>
          <pc:sldMk cId="3632110390" sldId="256"/>
        </pc:sldMkLst>
        <pc:spChg chg="mod">
          <ac:chgData name="Even Storeheier" userId="a02bb14ad64a7eeb" providerId="LiveId" clId="{117503FF-DB23-43F5-96BD-D81D232B2F20}" dt="2023-08-30T11:13:01.106" v="0" actId="26606"/>
          <ac:spMkLst>
            <pc:docMk/>
            <pc:sldMk cId="3632110390" sldId="256"/>
            <ac:spMk id="2" creationId="{C3193A97-ADAD-9613-E9F5-345F99787549}"/>
          </ac:spMkLst>
        </pc:spChg>
        <pc:spChg chg="mod">
          <ac:chgData name="Even Storeheier" userId="a02bb14ad64a7eeb" providerId="LiveId" clId="{117503FF-DB23-43F5-96BD-D81D232B2F20}" dt="2023-08-30T11:13:01.106" v="0" actId="26606"/>
          <ac:spMkLst>
            <pc:docMk/>
            <pc:sldMk cId="3632110390" sldId="256"/>
            <ac:spMk id="3" creationId="{CD9F3558-0EEE-3CD1-5615-CED0F9F34817}"/>
          </ac:spMkLst>
        </pc:spChg>
        <pc:spChg chg="add">
          <ac:chgData name="Even Storeheier" userId="a02bb14ad64a7eeb" providerId="LiveId" clId="{117503FF-DB23-43F5-96BD-D81D232B2F20}" dt="2023-08-30T11:13:01.106" v="0" actId="26606"/>
          <ac:spMkLst>
            <pc:docMk/>
            <pc:sldMk cId="3632110390" sldId="256"/>
            <ac:spMk id="9" creationId="{71B2258F-86CA-4D4D-8270-BC05FCDEBFB3}"/>
          </ac:spMkLst>
        </pc:spChg>
        <pc:picChg chg="add">
          <ac:chgData name="Even Storeheier" userId="a02bb14ad64a7eeb" providerId="LiveId" clId="{117503FF-DB23-43F5-96BD-D81D232B2F20}" dt="2023-08-30T11:13:01.106" v="0" actId="26606"/>
          <ac:picMkLst>
            <pc:docMk/>
            <pc:sldMk cId="3632110390" sldId="256"/>
            <ac:picMk id="5" creationId="{9237FA8B-6F76-86A9-8460-12F292199E0A}"/>
          </ac:picMkLst>
        </pc:picChg>
      </pc:sldChg>
      <pc:sldChg chg="addSp delSp modSp mod setBg">
        <pc:chgData name="Even Storeheier" userId="a02bb14ad64a7eeb" providerId="LiveId" clId="{117503FF-DB23-43F5-96BD-D81D232B2F20}" dt="2023-08-30T11:34:07.338" v="126" actId="26606"/>
        <pc:sldMkLst>
          <pc:docMk/>
          <pc:sldMk cId="3216762633" sldId="257"/>
        </pc:sldMkLst>
        <pc:spChg chg="mod">
          <ac:chgData name="Even Storeheier" userId="a02bb14ad64a7eeb" providerId="LiveId" clId="{117503FF-DB23-43F5-96BD-D81D232B2F20}" dt="2023-08-30T11:24:41.041" v="116" actId="26606"/>
          <ac:spMkLst>
            <pc:docMk/>
            <pc:sldMk cId="3216762633" sldId="257"/>
            <ac:spMk id="2" creationId="{00C347B5-E4CB-7820-AE2F-1826118645D7}"/>
          </ac:spMkLst>
        </pc:spChg>
        <pc:spChg chg="mod">
          <ac:chgData name="Even Storeheier" userId="a02bb14ad64a7eeb" providerId="LiveId" clId="{117503FF-DB23-43F5-96BD-D81D232B2F20}" dt="2023-08-30T11:24:41.041" v="116" actId="26606"/>
          <ac:spMkLst>
            <pc:docMk/>
            <pc:sldMk cId="3216762633" sldId="257"/>
            <ac:spMk id="3" creationId="{E9A58C00-AB8B-7422-7C84-1D8E06D897AA}"/>
          </ac:spMkLst>
        </pc:spChg>
        <pc:spChg chg="add del">
          <ac:chgData name="Even Storeheier" userId="a02bb14ad64a7eeb" providerId="LiveId" clId="{117503FF-DB23-43F5-96BD-D81D232B2F20}" dt="2023-08-30T11:24:41.041" v="116" actId="26606"/>
          <ac:spMkLst>
            <pc:docMk/>
            <pc:sldMk cId="3216762633" sldId="257"/>
            <ac:spMk id="8" creationId="{907EF6B7-1338-4443-8C46-6A318D952DFD}"/>
          </ac:spMkLst>
        </pc:spChg>
        <pc:spChg chg="add del">
          <ac:chgData name="Even Storeheier" userId="a02bb14ad64a7eeb" providerId="LiveId" clId="{117503FF-DB23-43F5-96BD-D81D232B2F20}" dt="2023-08-30T11:24:41.041" v="116" actId="26606"/>
          <ac:spMkLst>
            <pc:docMk/>
            <pc:sldMk cId="3216762633" sldId="257"/>
            <ac:spMk id="10" creationId="{DAAE4CDD-124C-4DCF-9584-B6033B545DD5}"/>
          </ac:spMkLst>
        </pc:spChg>
        <pc:spChg chg="add del">
          <ac:chgData name="Even Storeheier" userId="a02bb14ad64a7eeb" providerId="LiveId" clId="{117503FF-DB23-43F5-96BD-D81D232B2F20}" dt="2023-08-30T11:24:41.041" v="116" actId="26606"/>
          <ac:spMkLst>
            <pc:docMk/>
            <pc:sldMk cId="3216762633" sldId="257"/>
            <ac:spMk id="12" creationId="{081E4A58-353D-44AE-B2FC-2A74E2E400F7}"/>
          </ac:spMkLst>
        </pc:spChg>
        <pc:spChg chg="add del">
          <ac:chgData name="Even Storeheier" userId="a02bb14ad64a7eeb" providerId="LiveId" clId="{117503FF-DB23-43F5-96BD-D81D232B2F20}" dt="2023-08-30T11:34:07.338" v="126" actId="26606"/>
          <ac:spMkLst>
            <pc:docMk/>
            <pc:sldMk cId="3216762633" sldId="257"/>
            <ac:spMk id="1031" creationId="{F13C74B1-5B17-4795-BED0-7140497B445A}"/>
          </ac:spMkLst>
        </pc:spChg>
        <pc:spChg chg="add del">
          <ac:chgData name="Even Storeheier" userId="a02bb14ad64a7eeb" providerId="LiveId" clId="{117503FF-DB23-43F5-96BD-D81D232B2F20}" dt="2023-08-30T11:34:07.338" v="126" actId="26606"/>
          <ac:spMkLst>
            <pc:docMk/>
            <pc:sldMk cId="3216762633" sldId="257"/>
            <ac:spMk id="1033" creationId="{D4974D33-8DC5-464E-8C6D-BE58F0669C17}"/>
          </ac:spMkLst>
        </pc:spChg>
        <pc:spChg chg="add">
          <ac:chgData name="Even Storeheier" userId="a02bb14ad64a7eeb" providerId="LiveId" clId="{117503FF-DB23-43F5-96BD-D81D232B2F20}" dt="2023-08-30T11:34:07.338" v="126" actId="26606"/>
          <ac:spMkLst>
            <pc:docMk/>
            <pc:sldMk cId="3216762633" sldId="257"/>
            <ac:spMk id="1038" creationId="{F13C74B1-5B17-4795-BED0-7140497B445A}"/>
          </ac:spMkLst>
        </pc:spChg>
        <pc:spChg chg="add">
          <ac:chgData name="Even Storeheier" userId="a02bb14ad64a7eeb" providerId="LiveId" clId="{117503FF-DB23-43F5-96BD-D81D232B2F20}" dt="2023-08-30T11:34:07.338" v="126" actId="26606"/>
          <ac:spMkLst>
            <pc:docMk/>
            <pc:sldMk cId="3216762633" sldId="257"/>
            <ac:spMk id="1040" creationId="{D4974D33-8DC5-464E-8C6D-BE58F0669C17}"/>
          </ac:spMkLst>
        </pc:spChg>
        <pc:picChg chg="add del mod">
          <ac:chgData name="Even Storeheier" userId="a02bb14ad64a7eeb" providerId="LiveId" clId="{117503FF-DB23-43F5-96BD-D81D232B2F20}" dt="2023-08-30T11:34:02.229" v="124" actId="478"/>
          <ac:picMkLst>
            <pc:docMk/>
            <pc:sldMk cId="3216762633" sldId="257"/>
            <ac:picMk id="1026" creationId="{00217E3E-DB23-30EB-8C70-AB506027C0E9}"/>
          </ac:picMkLst>
        </pc:picChg>
        <pc:picChg chg="add mod">
          <ac:chgData name="Even Storeheier" userId="a02bb14ad64a7eeb" providerId="LiveId" clId="{117503FF-DB23-43F5-96BD-D81D232B2F20}" dt="2023-08-30T11:34:07.338" v="126" actId="26606"/>
          <ac:picMkLst>
            <pc:docMk/>
            <pc:sldMk cId="3216762633" sldId="257"/>
            <ac:picMk id="1028" creationId="{778D0CFC-F692-79F2-9DBD-62B3623D13D7}"/>
          </ac:picMkLst>
        </pc:picChg>
      </pc:sldChg>
      <pc:sldChg chg="addSp delSp modSp mod">
        <pc:chgData name="Even Storeheier" userId="a02bb14ad64a7eeb" providerId="LiveId" clId="{117503FF-DB23-43F5-96BD-D81D232B2F20}" dt="2023-08-30T11:25:22.693" v="118" actId="26606"/>
        <pc:sldMkLst>
          <pc:docMk/>
          <pc:sldMk cId="1306707928" sldId="258"/>
        </pc:sldMkLst>
        <pc:spChg chg="mod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2" creationId="{55F7347F-E891-A5F2-B8B5-4E067669AEF9}"/>
          </ac:spMkLst>
        </pc:spChg>
        <pc:spChg chg="mod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3" creationId="{6844C01E-0B08-7AB5-32B9-314F75BD6F0E}"/>
          </ac:spMkLst>
        </pc:spChg>
        <pc:spChg chg="del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1031" creationId="{665DBBEF-238B-476B-96AB-8AAC3224ECEA}"/>
          </ac:spMkLst>
        </pc:spChg>
        <pc:spChg chg="del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1033" creationId="{3FCFB1DE-0B7E-48CC-BA90-B2AB0889F9D6}"/>
          </ac:spMkLst>
        </pc:spChg>
        <pc:spChg chg="add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1038" creationId="{3C54F4CE-85F0-46ED-80DA-9518C9251AD1}"/>
          </ac:spMkLst>
        </pc:spChg>
        <pc:spChg chg="add">
          <ac:chgData name="Even Storeheier" userId="a02bb14ad64a7eeb" providerId="LiveId" clId="{117503FF-DB23-43F5-96BD-D81D232B2F20}" dt="2023-08-30T11:25:22.693" v="118" actId="26606"/>
          <ac:spMkLst>
            <pc:docMk/>
            <pc:sldMk cId="1306707928" sldId="258"/>
            <ac:spMk id="1040" creationId="{DADD1FCA-8ACB-4958-81DD-4CDD6D3E1921}"/>
          </ac:spMkLst>
        </pc:spChg>
        <pc:picChg chg="mod">
          <ac:chgData name="Even Storeheier" userId="a02bb14ad64a7eeb" providerId="LiveId" clId="{117503FF-DB23-43F5-96BD-D81D232B2F20}" dt="2023-08-30T11:25:22.693" v="118" actId="26606"/>
          <ac:picMkLst>
            <pc:docMk/>
            <pc:sldMk cId="1306707928" sldId="258"/>
            <ac:picMk id="1026" creationId="{212A7A00-4B7D-76BA-8297-BDEE7B7E188A}"/>
          </ac:picMkLst>
        </pc:picChg>
      </pc:sldChg>
      <pc:sldChg chg="addSp delSp modSp mod addAnim delAnim">
        <pc:chgData name="Even Storeheier" userId="a02bb14ad64a7eeb" providerId="LiveId" clId="{117503FF-DB23-43F5-96BD-D81D232B2F20}" dt="2023-08-30T11:36:14.255" v="134" actId="26606"/>
        <pc:sldMkLst>
          <pc:docMk/>
          <pc:sldMk cId="3415725661" sldId="259"/>
        </pc:sldMkLst>
        <pc:spChg chg="mod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" creationId="{7347DDB3-A179-2587-B7C5-608E5738CA4F}"/>
          </ac:spMkLst>
        </pc:spChg>
        <pc:spChg chg="mod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3" creationId="{4AB94DCB-8A3B-DAC5-806D-D04C1A2797C9}"/>
          </ac:spMkLst>
        </pc:spChg>
        <pc:spChg chg="add del">
          <ac:chgData name="Even Storeheier" userId="a02bb14ad64a7eeb" providerId="LiveId" clId="{117503FF-DB23-43F5-96BD-D81D232B2F20}" dt="2023-08-30T11:26:58.443" v="123" actId="26606"/>
          <ac:spMkLst>
            <pc:docMk/>
            <pc:sldMk cId="3415725661" sldId="259"/>
            <ac:spMk id="8" creationId="{C3896A03-3945-419A-B66B-4EE266EDD152}"/>
          </ac:spMkLst>
        </pc:spChg>
        <pc:spChg chg="add del">
          <ac:chgData name="Even Storeheier" userId="a02bb14ad64a7eeb" providerId="LiveId" clId="{117503FF-DB23-43F5-96BD-D81D232B2F20}" dt="2023-08-30T11:26:58.443" v="123" actId="26606"/>
          <ac:spMkLst>
            <pc:docMk/>
            <pc:sldMk cId="3415725661" sldId="259"/>
            <ac:spMk id="10" creationId="{B34F5AD2-EDBD-4BBD-A55C-EAFFD0C7097A}"/>
          </ac:spMkLst>
        </pc:spChg>
        <pc:spChg chg="add del">
          <ac:chgData name="Even Storeheier" userId="a02bb14ad64a7eeb" providerId="LiveId" clId="{117503FF-DB23-43F5-96BD-D81D232B2F20}" dt="2023-08-30T11:26:58.434" v="122" actId="26606"/>
          <ac:spMkLst>
            <pc:docMk/>
            <pc:sldMk cId="3415725661" sldId="259"/>
            <ac:spMk id="2055" creationId="{C1DD1A8A-57D5-4A81-AD04-532B043C5611}"/>
          </ac:spMkLst>
        </pc:spChg>
        <pc:spChg chg="add del">
          <ac:chgData name="Even Storeheier" userId="a02bb14ad64a7eeb" providerId="LiveId" clId="{117503FF-DB23-43F5-96BD-D81D232B2F20}" dt="2023-08-30T11:26:58.434" v="122" actId="26606"/>
          <ac:spMkLst>
            <pc:docMk/>
            <pc:sldMk cId="3415725661" sldId="259"/>
            <ac:spMk id="2057" creationId="{007891EC-4501-44ED-A8C8-B11B6DB767AB}"/>
          </ac:spMkLst>
        </pc:spChg>
        <pc:spChg chg="add del">
          <ac:chgData name="Even Storeheier" userId="a02bb14ad64a7eeb" providerId="LiveId" clId="{117503FF-DB23-43F5-96BD-D81D232B2F20}" dt="2023-08-30T11:35:09.794" v="130" actId="26606"/>
          <ac:spMkLst>
            <pc:docMk/>
            <pc:sldMk cId="3415725661" sldId="259"/>
            <ac:spMk id="2059" creationId="{AF2F604E-43BE-4DC3-B983-E071523364F8}"/>
          </ac:spMkLst>
        </pc:spChg>
        <pc:spChg chg="add del">
          <ac:chgData name="Even Storeheier" userId="a02bb14ad64a7eeb" providerId="LiveId" clId="{117503FF-DB23-43F5-96BD-D81D232B2F20}" dt="2023-08-30T11:35:09.794" v="130" actId="26606"/>
          <ac:spMkLst>
            <pc:docMk/>
            <pc:sldMk cId="3415725661" sldId="259"/>
            <ac:spMk id="2060" creationId="{E91DC736-0EF8-4F87-9146-EBF1D2EE4D3D}"/>
          </ac:spMkLst>
        </pc:spChg>
        <pc:spChg chg="add del">
          <ac:chgData name="Even Storeheier" userId="a02bb14ad64a7eeb" providerId="LiveId" clId="{117503FF-DB23-43F5-96BD-D81D232B2F20}" dt="2023-08-30T11:35:09.794" v="130" actId="26606"/>
          <ac:spMkLst>
            <pc:docMk/>
            <pc:sldMk cId="3415725661" sldId="259"/>
            <ac:spMk id="2061" creationId="{08C9B587-E65E-4B52-B37C-ABEBB6E87928}"/>
          </ac:spMkLst>
        </pc:spChg>
        <pc:spChg chg="add del">
          <ac:chgData name="Even Storeheier" userId="a02bb14ad64a7eeb" providerId="LiveId" clId="{117503FF-DB23-43F5-96BD-D81D232B2F20}" dt="2023-08-30T11:35:09.794" v="130" actId="26606"/>
          <ac:spMkLst>
            <pc:docMk/>
            <pc:sldMk cId="3415725661" sldId="259"/>
            <ac:spMk id="2062" creationId="{097CD68E-23E3-4007-8847-CD0944C4F7BE}"/>
          </ac:spMkLst>
        </pc:spChg>
        <pc:spChg chg="add del">
          <ac:chgData name="Even Storeheier" userId="a02bb14ad64a7eeb" providerId="LiveId" clId="{117503FF-DB23-43F5-96BD-D81D232B2F20}" dt="2023-08-30T11:35:09.787" v="129" actId="26606"/>
          <ac:spMkLst>
            <pc:docMk/>
            <pc:sldMk cId="3415725661" sldId="259"/>
            <ac:spMk id="2067" creationId="{F13C74B1-5B17-4795-BED0-7140497B445A}"/>
          </ac:spMkLst>
        </pc:spChg>
        <pc:spChg chg="add del">
          <ac:chgData name="Even Storeheier" userId="a02bb14ad64a7eeb" providerId="LiveId" clId="{117503FF-DB23-43F5-96BD-D81D232B2F20}" dt="2023-08-30T11:35:09.787" v="129" actId="26606"/>
          <ac:spMkLst>
            <pc:docMk/>
            <pc:sldMk cId="3415725661" sldId="259"/>
            <ac:spMk id="2069" creationId="{D4974D33-8DC5-464E-8C6D-BE58F0669C17}"/>
          </ac:spMkLst>
        </pc:spChg>
        <pc:spChg chg="add del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71" creationId="{E41809D1-F12E-46BB-B804-5F209D325E8B}"/>
          </ac:spMkLst>
        </pc:spChg>
        <pc:spChg chg="add del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72" creationId="{55666830-9A19-4E01-8505-D6C7F9AC5665}"/>
          </ac:spMkLst>
        </pc:spChg>
        <pc:spChg chg="add del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73" creationId="{AF2F604E-43BE-4DC3-B983-E071523364F8}"/>
          </ac:spMkLst>
        </pc:spChg>
        <pc:spChg chg="add del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74" creationId="{AE9FC877-7FB6-4D22-9988-35420644E202}"/>
          </ac:spMkLst>
        </pc:spChg>
        <pc:spChg chg="add del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75" creationId="{08C9B587-E65E-4B52-B37C-ABEBB6E87928}"/>
          </ac:spMkLst>
        </pc:spChg>
        <pc:spChg chg="add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80" creationId="{F13C74B1-5B17-4795-BED0-7140497B445A}"/>
          </ac:spMkLst>
        </pc:spChg>
        <pc:spChg chg="add">
          <ac:chgData name="Even Storeheier" userId="a02bb14ad64a7eeb" providerId="LiveId" clId="{117503FF-DB23-43F5-96BD-D81D232B2F20}" dt="2023-08-30T11:36:14.255" v="134" actId="26606"/>
          <ac:spMkLst>
            <pc:docMk/>
            <pc:sldMk cId="3415725661" sldId="259"/>
            <ac:spMk id="2082" creationId="{D4974D33-8DC5-464E-8C6D-BE58F0669C17}"/>
          </ac:spMkLst>
        </pc:spChg>
        <pc:picChg chg="add del mod ord">
          <ac:chgData name="Even Storeheier" userId="a02bb14ad64a7eeb" providerId="LiveId" clId="{117503FF-DB23-43F5-96BD-D81D232B2F20}" dt="2023-08-30T11:36:03.616" v="132" actId="478"/>
          <ac:picMkLst>
            <pc:docMk/>
            <pc:sldMk cId="3415725661" sldId="259"/>
            <ac:picMk id="2050" creationId="{A4BB42CD-92FA-DA99-351F-9FECFE9B59C6}"/>
          </ac:picMkLst>
        </pc:picChg>
        <pc:picChg chg="add mod">
          <ac:chgData name="Even Storeheier" userId="a02bb14ad64a7eeb" providerId="LiveId" clId="{117503FF-DB23-43F5-96BD-D81D232B2F20}" dt="2023-08-30T11:36:14.255" v="134" actId="26606"/>
          <ac:picMkLst>
            <pc:docMk/>
            <pc:sldMk cId="3415725661" sldId="259"/>
            <ac:picMk id="2052" creationId="{3F450617-B887-716A-704B-1BB1FBA87558}"/>
          </ac:picMkLst>
        </pc:picChg>
      </pc:sldChg>
      <pc:sldChg chg="addSp modSp mod setBg">
        <pc:chgData name="Even Storeheier" userId="a02bb14ad64a7eeb" providerId="LiveId" clId="{117503FF-DB23-43F5-96BD-D81D232B2F20}" dt="2023-08-30T11:38:32.604" v="136" actId="26606"/>
        <pc:sldMkLst>
          <pc:docMk/>
          <pc:sldMk cId="360295988" sldId="260"/>
        </pc:sldMkLst>
        <pc:spChg chg="mod">
          <ac:chgData name="Even Storeheier" userId="a02bb14ad64a7eeb" providerId="LiveId" clId="{117503FF-DB23-43F5-96BD-D81D232B2F20}" dt="2023-08-30T11:38:32.604" v="136" actId="26606"/>
          <ac:spMkLst>
            <pc:docMk/>
            <pc:sldMk cId="360295988" sldId="260"/>
            <ac:spMk id="2" creationId="{92A274A4-B566-4BB4-8B12-9F8BC12B1CE5}"/>
          </ac:spMkLst>
        </pc:spChg>
        <pc:spChg chg="mod">
          <ac:chgData name="Even Storeheier" userId="a02bb14ad64a7eeb" providerId="LiveId" clId="{117503FF-DB23-43F5-96BD-D81D232B2F20}" dt="2023-08-30T11:38:32.604" v="136" actId="26606"/>
          <ac:spMkLst>
            <pc:docMk/>
            <pc:sldMk cId="360295988" sldId="260"/>
            <ac:spMk id="3" creationId="{2224C4F5-78D4-416E-31A1-1B69E9BCC45E}"/>
          </ac:spMkLst>
        </pc:spChg>
        <pc:spChg chg="add">
          <ac:chgData name="Even Storeheier" userId="a02bb14ad64a7eeb" providerId="LiveId" clId="{117503FF-DB23-43F5-96BD-D81D232B2F20}" dt="2023-08-30T11:38:32.604" v="136" actId="26606"/>
          <ac:spMkLst>
            <pc:docMk/>
            <pc:sldMk cId="360295988" sldId="260"/>
            <ac:spMk id="3079" creationId="{F13C74B1-5B17-4795-BED0-7140497B445A}"/>
          </ac:spMkLst>
        </pc:spChg>
        <pc:spChg chg="add">
          <ac:chgData name="Even Storeheier" userId="a02bb14ad64a7eeb" providerId="LiveId" clId="{117503FF-DB23-43F5-96BD-D81D232B2F20}" dt="2023-08-30T11:38:32.604" v="136" actId="26606"/>
          <ac:spMkLst>
            <pc:docMk/>
            <pc:sldMk cId="360295988" sldId="260"/>
            <ac:spMk id="3081" creationId="{D4974D33-8DC5-464E-8C6D-BE58F0669C17}"/>
          </ac:spMkLst>
        </pc:spChg>
        <pc:picChg chg="add mod">
          <ac:chgData name="Even Storeheier" userId="a02bb14ad64a7eeb" providerId="LiveId" clId="{117503FF-DB23-43F5-96BD-D81D232B2F20}" dt="2023-08-30T11:38:32.604" v="136" actId="26606"/>
          <ac:picMkLst>
            <pc:docMk/>
            <pc:sldMk cId="360295988" sldId="260"/>
            <ac:picMk id="3074" creationId="{947766F6-CAD9-F684-7388-DA2B2E7A8247}"/>
          </ac:picMkLst>
        </pc:picChg>
      </pc:sldChg>
      <pc:sldChg chg="addSp delSp modSp mod">
        <pc:chgData name="Even Storeheier" userId="a02bb14ad64a7eeb" providerId="LiveId" clId="{117503FF-DB23-43F5-96BD-D81D232B2F20}" dt="2023-08-30T11:40:09.540" v="139" actId="26606"/>
        <pc:sldMkLst>
          <pc:docMk/>
          <pc:sldMk cId="2488237946" sldId="261"/>
        </pc:sldMkLst>
        <pc:spChg chg="mod">
          <ac:chgData name="Even Storeheier" userId="a02bb14ad64a7eeb" providerId="LiveId" clId="{117503FF-DB23-43F5-96BD-D81D232B2F20}" dt="2023-08-30T11:40:09.540" v="139" actId="26606"/>
          <ac:spMkLst>
            <pc:docMk/>
            <pc:sldMk cId="2488237946" sldId="261"/>
            <ac:spMk id="2" creationId="{DDD2F9D0-3FAA-043A-8717-7672E78F62E8}"/>
          </ac:spMkLst>
        </pc:spChg>
        <pc:spChg chg="mod">
          <ac:chgData name="Even Storeheier" userId="a02bb14ad64a7eeb" providerId="LiveId" clId="{117503FF-DB23-43F5-96BD-D81D232B2F20}" dt="2023-08-30T11:40:09.540" v="139" actId="26606"/>
          <ac:spMkLst>
            <pc:docMk/>
            <pc:sldMk cId="2488237946" sldId="261"/>
            <ac:spMk id="3" creationId="{9E507095-37F4-0319-C83E-0B3D960316F8}"/>
          </ac:spMkLst>
        </pc:spChg>
        <pc:spChg chg="del">
          <ac:chgData name="Even Storeheier" userId="a02bb14ad64a7eeb" providerId="LiveId" clId="{117503FF-DB23-43F5-96BD-D81D232B2F20}" dt="2023-08-30T11:40:09.540" v="139" actId="26606"/>
          <ac:spMkLst>
            <pc:docMk/>
            <pc:sldMk cId="2488237946" sldId="261"/>
            <ac:spMk id="9" creationId="{3ECBE1F1-D69B-4AFA-ABD5-8E41720EF6DE}"/>
          </ac:spMkLst>
        </pc:spChg>
        <pc:spChg chg="del">
          <ac:chgData name="Even Storeheier" userId="a02bb14ad64a7eeb" providerId="LiveId" clId="{117503FF-DB23-43F5-96BD-D81D232B2F20}" dt="2023-08-30T11:40:09.540" v="139" actId="26606"/>
          <ac:spMkLst>
            <pc:docMk/>
            <pc:sldMk cId="2488237946" sldId="261"/>
            <ac:spMk id="11" creationId="{603A6265-E10C-4B85-9C20-E75FCAF9CC63}"/>
          </ac:spMkLst>
        </pc:spChg>
        <pc:spChg chg="add">
          <ac:chgData name="Even Storeheier" userId="a02bb14ad64a7eeb" providerId="LiveId" clId="{117503FF-DB23-43F5-96BD-D81D232B2F20}" dt="2023-08-30T11:40:09.540" v="139" actId="26606"/>
          <ac:spMkLst>
            <pc:docMk/>
            <pc:sldMk cId="2488237946" sldId="261"/>
            <ac:spMk id="4103" creationId="{D009D6D5-DAC2-4A8B-A17A-E206B9012D09}"/>
          </ac:spMkLst>
        </pc:spChg>
        <pc:picChg chg="del">
          <ac:chgData name="Even Storeheier" userId="a02bb14ad64a7eeb" providerId="LiveId" clId="{117503FF-DB23-43F5-96BD-D81D232B2F20}" dt="2023-08-30T11:40:04.070" v="138" actId="478"/>
          <ac:picMkLst>
            <pc:docMk/>
            <pc:sldMk cId="2488237946" sldId="261"/>
            <ac:picMk id="5" creationId="{A5B9D50D-7EA8-66ED-9F09-26185990905A}"/>
          </ac:picMkLst>
        </pc:picChg>
        <pc:picChg chg="add mod">
          <ac:chgData name="Even Storeheier" userId="a02bb14ad64a7eeb" providerId="LiveId" clId="{117503FF-DB23-43F5-96BD-D81D232B2F20}" dt="2023-08-30T11:40:09.540" v="139" actId="26606"/>
          <ac:picMkLst>
            <pc:docMk/>
            <pc:sldMk cId="2488237946" sldId="261"/>
            <ac:picMk id="4098" creationId="{B174959C-A971-AA09-391F-627A64054C03}"/>
          </ac:picMkLst>
        </pc:picChg>
      </pc:sldChg>
      <pc:sldChg chg="addSp delSp modSp mod">
        <pc:chgData name="Even Storeheier" userId="a02bb14ad64a7eeb" providerId="LiveId" clId="{117503FF-DB23-43F5-96BD-D81D232B2F20}" dt="2023-08-30T11:40:27.684" v="140" actId="26606"/>
        <pc:sldMkLst>
          <pc:docMk/>
          <pc:sldMk cId="1123347704" sldId="262"/>
        </pc:sldMkLst>
        <pc:spChg chg="mod">
          <ac:chgData name="Even Storeheier" userId="a02bb14ad64a7eeb" providerId="LiveId" clId="{117503FF-DB23-43F5-96BD-D81D232B2F20}" dt="2023-08-30T11:40:27.684" v="140" actId="26606"/>
          <ac:spMkLst>
            <pc:docMk/>
            <pc:sldMk cId="1123347704" sldId="262"/>
            <ac:spMk id="2" creationId="{B9D430F0-2326-AF44-89D1-8518A47A29E1}"/>
          </ac:spMkLst>
        </pc:spChg>
        <pc:spChg chg="mod">
          <ac:chgData name="Even Storeheier" userId="a02bb14ad64a7eeb" providerId="LiveId" clId="{117503FF-DB23-43F5-96BD-D81D232B2F20}" dt="2023-08-30T11:40:27.684" v="140" actId="26606"/>
          <ac:spMkLst>
            <pc:docMk/>
            <pc:sldMk cId="1123347704" sldId="262"/>
            <ac:spMk id="3" creationId="{B5F81852-6D2C-EFD9-D41D-4B6925FAB94F}"/>
          </ac:spMkLst>
        </pc:spChg>
        <pc:spChg chg="del">
          <ac:chgData name="Even Storeheier" userId="a02bb14ad64a7eeb" providerId="LiveId" clId="{117503FF-DB23-43F5-96BD-D81D232B2F20}" dt="2023-08-30T11:40:27.684" v="140" actId="26606"/>
          <ac:spMkLst>
            <pc:docMk/>
            <pc:sldMk cId="1123347704" sldId="262"/>
            <ac:spMk id="9" creationId="{9F7D5CDA-D291-4307-BF55-1381FED29634}"/>
          </ac:spMkLst>
        </pc:spChg>
        <pc:spChg chg="add">
          <ac:chgData name="Even Storeheier" userId="a02bb14ad64a7eeb" providerId="LiveId" clId="{117503FF-DB23-43F5-96BD-D81D232B2F20}" dt="2023-08-30T11:40:27.684" v="140" actId="26606"/>
          <ac:spMkLst>
            <pc:docMk/>
            <pc:sldMk cId="1123347704" sldId="262"/>
            <ac:spMk id="14" creationId="{04812C46-200A-4DEB-A05E-3ED6C68C2387}"/>
          </ac:spMkLst>
        </pc:spChg>
        <pc:spChg chg="add">
          <ac:chgData name="Even Storeheier" userId="a02bb14ad64a7eeb" providerId="LiveId" clId="{117503FF-DB23-43F5-96BD-D81D232B2F20}" dt="2023-08-30T11:40:27.684" v="140" actId="26606"/>
          <ac:spMkLst>
            <pc:docMk/>
            <pc:sldMk cId="1123347704" sldId="262"/>
            <ac:spMk id="16" creationId="{D1EA859B-E555-4109-94F3-6700E046E008}"/>
          </ac:spMkLst>
        </pc:spChg>
        <pc:picChg chg="mod ord">
          <ac:chgData name="Even Storeheier" userId="a02bb14ad64a7eeb" providerId="LiveId" clId="{117503FF-DB23-43F5-96BD-D81D232B2F20}" dt="2023-08-30T11:40:27.684" v="140" actId="26606"/>
          <ac:picMkLst>
            <pc:docMk/>
            <pc:sldMk cId="1123347704" sldId="262"/>
            <ac:picMk id="5" creationId="{BF32DF56-EBE4-551B-3C9E-3846A48AAB6D}"/>
          </ac:picMkLst>
        </pc:picChg>
      </pc:sldChg>
    </pc:docChg>
  </pc:docChgLst>
</pc:chgInfo>
</file>

<file path=ppt/media/image1.jpeg>
</file>

<file path=ppt/media/image10.png>
</file>

<file path=ppt/media/image11.svg>
</file>

<file path=ppt/media/image12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A22DAD0-2BF7-5A24-D57B-65AC255B1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F7189D60-0CD7-7C85-F6EF-89FCE196A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C63C2BB-2616-E795-378B-1B00FD0A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14AB427-8E7C-8742-31E2-F63F162A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4E7FAAB-052B-8356-6F6D-B3670603B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6264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162270-7B7C-7030-8896-4F0AF016B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E7ED65D6-8412-A775-4740-EC30CD7C3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E35C6EA-1D24-5A8E-3BFF-2FAC56CC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2A368ED-0C1E-D24C-C38A-A1A9E5B1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E1C8A2C-E4B4-93D9-30E9-910AEC18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4960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5B2C131C-E7C3-4BE0-5D39-C80B7464DD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7F7CC64E-9ADD-E076-D604-F6DFD5438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526C0F5-B84C-6D1C-F827-7ED888516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3C0DFD8-7C0A-906B-045C-061D8049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9679DCC-1C6F-3EBD-4874-AFE04768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1594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7ED90F9-FE73-DFCC-176F-4D365041C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FFBEED7-D8C3-F0C8-DC75-5F29BF04D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6CC4E2F-C286-FC60-B4CA-FD617090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034EDC2-E472-08F5-A95E-B607A57E1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3BF010D-3024-DF52-64F6-13FC338E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548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F56205-35C2-D279-9330-1A170AB9C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0FEA138-1A35-5DBE-BE0E-3923E8A0B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0FC2F92-A748-0D6D-D12B-C34D272E9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F81CE92-3F4F-240C-EBFA-1AFB4630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5064D0A-4137-6831-EB12-AAF90D137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8008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8D1DE3E-E638-42E0-CEE7-B00CAC8B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933EECD-FBE3-5766-64C2-A57A9BC3E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E8859ED4-F670-18C3-B941-39BEB2E49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7C6194F-C654-6403-2404-61BF976C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1D38FD12-3C4C-00EB-57E5-E02303E28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19C733B-148E-6C91-9A8D-7EB96903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427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DE1FBE-D4F8-44BE-C509-A5D96694E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FC3F7E7-4989-E707-1958-57B949311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530E85B2-D771-0BA0-8B7B-0047438C6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A05AE40-0062-A95B-58E0-C8F647B4C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7B20C38E-5216-AFAC-EBCC-FA28B65C9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93D51C27-CB0A-015D-7134-C2F6ACE0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88BDCCD-4AFC-8900-07F5-CB491340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64FADEDD-519C-7921-E7BD-943D59E8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445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A3062E6-26ED-BEBD-8108-CDF90A6E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8E46A4EB-70D4-4D0F-C603-09516A1CB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4815FA19-EF4C-31C2-E2E7-E0A4C629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55AEC54-6525-DFFA-BA44-9E8071AC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84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4FA8E12-FFEB-FB93-5F64-44C5FAF2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7F4CDC2-47ED-36D8-0505-1FBD774D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C453BBED-0EF4-B787-18F6-6B9C2AD5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1274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A72DCA7-EBC7-E34C-0A7F-26624CC68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6ABC1B3-F36C-61B9-4AA4-74A6017ED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FE2D731-F8BC-8692-D9DE-2A3CE9F54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09765E33-B6E4-83BA-8963-66AC647A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AA697B1-F112-7CEA-EE2A-01713834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5D05FFB2-E3C2-52CE-61AC-71C45004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3793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C59BEB6-AD93-6E2F-4384-BD3465E65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F263974-CDDD-C904-442F-9EBD84D56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89B9D4EB-E605-4221-37E0-4996369B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37E822F-CB3B-D3D0-1FCB-9F4C61C8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E463B93-DEED-6D6F-F028-E6FDABFBA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4AC9212-AE0C-4C0F-F8DA-01A14F3D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451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29F7B03E-6C34-F876-D266-BFEA06CD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98A74AF-7BFC-074D-FB64-5208CA1BD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737B8C8-205F-F444-F745-89DFEC487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6CE48-2E40-4E91-A2C0-05AC18297301}" type="datetimeFigureOut">
              <a:rPr lang="nb-NO" smtClean="0"/>
              <a:t>30.08.2023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47975A1-76C7-9AD5-8BFA-4557295CE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2FD1583-DD08-848D-EB3D-505FF2EC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92E8F-1A84-42C7-9624-F49542CA70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400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7FA8B-6F76-86A9-8460-12F292199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C3193A97-ADAD-9613-E9F5-345F99787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GIT og GITHUB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CD9F3558-0EEE-3CD1-5615-CED0F9F34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Workshop arrangert av EIKLAB</a:t>
            </a:r>
          </a:p>
        </p:txBody>
      </p:sp>
    </p:spTree>
    <p:extLst>
      <p:ext uri="{BB962C8B-B14F-4D97-AF65-F5344CB8AC3E}">
        <p14:creationId xmlns:p14="http://schemas.microsoft.com/office/powerpoint/2010/main" val="3632110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5D5C1FA-6C1D-3B65-B326-8AA44257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Merge</a:t>
            </a:r>
            <a:r>
              <a:rPr lang="nb-NO" dirty="0"/>
              <a:t>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B0C971F-3613-022B-7613-BCEAD2E1F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Dette er prosessen med å kombinere endringer fra en gren til en annen, for eksempel å ta endringer fra en utviklingsgren og inkludere dem i hovedgrenen.</a:t>
            </a:r>
          </a:p>
        </p:txBody>
      </p:sp>
      <p:pic>
        <p:nvPicPr>
          <p:cNvPr id="2050" name="Picture 2" descr="Git Merge GIF - Git Merge Gitmerge - Discover &amp; Share GIFs">
            <a:extLst>
              <a:ext uri="{FF2B5EF4-FFF2-40B4-BE49-F238E27FC236}">
                <a16:creationId xmlns:a16="http://schemas.microsoft.com/office/drawing/2014/main" id="{55C929E2-65EB-007A-4ED0-BA23D7A07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960" y="3161030"/>
            <a:ext cx="60960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697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D44CAAE-04AD-CBF6-9821-2BBF2E9D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Pull </a:t>
            </a:r>
            <a:r>
              <a:rPr lang="nb-NO" dirty="0" err="1"/>
              <a:t>Request</a:t>
            </a:r>
            <a:r>
              <a:rPr lang="nb-NO" dirty="0"/>
              <a:t> (PR):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9E94835-D2D4-BB06-0F41-4B977EE8C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Dette er en funksjon ofte brukt i plattformer som GitHub og </a:t>
            </a:r>
            <a:r>
              <a:rPr lang="nb-NO" dirty="0" err="1"/>
              <a:t>GitLab</a:t>
            </a:r>
            <a:r>
              <a:rPr lang="nb-NO" dirty="0"/>
              <a:t>. En pull </a:t>
            </a:r>
            <a:r>
              <a:rPr lang="nb-NO" dirty="0" err="1"/>
              <a:t>request</a:t>
            </a:r>
            <a:r>
              <a:rPr lang="nb-NO" dirty="0"/>
              <a:t> er en forespørsel om å inkludere endringer fra en gren til en annen. Dette gir en mulighet for diskusjon og vurdering av endringene før de blir flettet inn i hovedgrenen.</a:t>
            </a:r>
          </a:p>
        </p:txBody>
      </p:sp>
    </p:spTree>
    <p:extLst>
      <p:ext uri="{BB962C8B-B14F-4D97-AF65-F5344CB8AC3E}">
        <p14:creationId xmlns:p14="http://schemas.microsoft.com/office/powerpoint/2010/main" val="3398734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3B3EDE0-8AD8-DA5E-D0A1-2BE1C55F4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Clone</a:t>
            </a:r>
            <a:r>
              <a:rPr lang="nb-NO" dirty="0"/>
              <a:t>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58F838-BCBD-01A1-5FFB-C8083F81F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Å klone et </a:t>
            </a:r>
            <a:r>
              <a:rPr lang="nb-NO" dirty="0" err="1"/>
              <a:t>Git-repositorium</a:t>
            </a:r>
            <a:r>
              <a:rPr lang="nb-NO" dirty="0"/>
              <a:t> betyr å lage en kopi av prosjektet på din egen datamaskin. Dette lar deg arbeide lokalt og gjøre endringer uten å påvirke det opprinnelige </a:t>
            </a:r>
            <a:r>
              <a:rPr lang="nb-NO" dirty="0" err="1"/>
              <a:t>repositoriet</a:t>
            </a:r>
            <a:r>
              <a:rPr lang="nb-NO" dirty="0"/>
              <a:t> før du er klar til å dele endringene.</a:t>
            </a:r>
          </a:p>
        </p:txBody>
      </p:sp>
    </p:spTree>
    <p:extLst>
      <p:ext uri="{BB962C8B-B14F-4D97-AF65-F5344CB8AC3E}">
        <p14:creationId xmlns:p14="http://schemas.microsoft.com/office/powerpoint/2010/main" val="2569050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2C7CFD9-035D-8A27-63C8-A804DF92B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Push: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33214D2-AB16-721B-A72B-8513ECB4B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Å dytte (push) betyr å sende endringene du har gjort lokalt til et eksternt </a:t>
            </a:r>
            <a:r>
              <a:rPr lang="nb-NO" dirty="0" err="1"/>
              <a:t>repositorium</a:t>
            </a:r>
            <a:r>
              <a:rPr lang="nb-NO" dirty="0"/>
              <a:t>, vanligvis på en server.</a:t>
            </a:r>
          </a:p>
        </p:txBody>
      </p:sp>
    </p:spTree>
    <p:extLst>
      <p:ext uri="{BB962C8B-B14F-4D97-AF65-F5344CB8AC3E}">
        <p14:creationId xmlns:p14="http://schemas.microsoft.com/office/powerpoint/2010/main" val="3528675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93BBDC3-008A-9D25-3236-342A5B8F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Pull/</a:t>
            </a:r>
            <a:r>
              <a:rPr lang="nb-NO" dirty="0" err="1"/>
              <a:t>Fetch</a:t>
            </a:r>
            <a:r>
              <a:rPr lang="nb-NO" dirty="0"/>
              <a:t>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D61DDD-954A-C1AA-7A2F-BC75F8CB2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Å hente (</a:t>
            </a:r>
            <a:r>
              <a:rPr lang="nb-NO" dirty="0" err="1"/>
              <a:t>fetch</a:t>
            </a:r>
            <a:r>
              <a:rPr lang="nb-NO" dirty="0"/>
              <a:t>) henter endringer fra et eksternt </a:t>
            </a:r>
            <a:r>
              <a:rPr lang="nb-NO" dirty="0" err="1"/>
              <a:t>repositorium</a:t>
            </a:r>
            <a:r>
              <a:rPr lang="nb-NO" dirty="0"/>
              <a:t>, slik at du kan oppdatere din lokale kopi med de nyeste endringene. Å trekke (pull) går enda lenger og kombinerer hentede endringer med dine lokale endringer</a:t>
            </a:r>
          </a:p>
        </p:txBody>
      </p:sp>
    </p:spTree>
    <p:extLst>
      <p:ext uri="{BB962C8B-B14F-4D97-AF65-F5344CB8AC3E}">
        <p14:creationId xmlns:p14="http://schemas.microsoft.com/office/powerpoint/2010/main" val="1324938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ECD9521-3E09-02E6-2724-F7A861A4F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Altså, kort forklart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4C8D6DF-2E40-8FC2-A710-23EE2DACF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Git</a:t>
            </a:r>
            <a:r>
              <a:rPr lang="nb-NO" dirty="0"/>
              <a:t> gir utviklere muligheten til å jobbe på prosjekter på en fleksibel måte samtidig som de holder rede på endringer og muliggjør samarbeid. Det er en hjørnestein i moderne programvareutvikling.</a:t>
            </a:r>
          </a:p>
        </p:txBody>
      </p:sp>
    </p:spTree>
    <p:extLst>
      <p:ext uri="{BB962C8B-B14F-4D97-AF65-F5344CB8AC3E}">
        <p14:creationId xmlns:p14="http://schemas.microsoft.com/office/powerpoint/2010/main" val="29379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0C347B5-E4CB-7820-AE2F-182611864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b-NO" sz="5400"/>
              <a:t>Kveldsns plan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9A58C00-AB8B-7422-7C84-1D8E06D89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/>
              <a:t>Hva i huleste er GIT?</a:t>
            </a:r>
          </a:p>
          <a:p>
            <a:r>
              <a:rPr lang="nb-NO" sz="2200"/>
              <a:t>Hva i all verden er Github?</a:t>
            </a:r>
          </a:p>
          <a:p>
            <a:r>
              <a:rPr lang="nb-NO" sz="2200"/>
              <a:t>Hva søren er Vscode?</a:t>
            </a:r>
          </a:p>
          <a:p>
            <a:r>
              <a:rPr lang="nb-NO" sz="2200"/>
              <a:t>Hvorfor skal vi koble Github sammen med Vsvode</a:t>
            </a:r>
          </a:p>
          <a:p>
            <a:r>
              <a:rPr lang="nb-NO" sz="2200"/>
              <a:t>Bonus: Github copilot</a:t>
            </a:r>
          </a:p>
        </p:txBody>
      </p:sp>
      <p:pic>
        <p:nvPicPr>
          <p:cNvPr id="1028" name="Picture 4" descr="King penguin | Tokoraki | New Zealand Birds Online">
            <a:extLst>
              <a:ext uri="{FF2B5EF4-FFF2-40B4-BE49-F238E27FC236}">
                <a16:creationId xmlns:a16="http://schemas.microsoft.com/office/drawing/2014/main" id="{778D0CFC-F692-79F2-9DBD-62B3623D1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5" r="24002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762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Freeform: Shape 1039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5F7347F-E891-A5F2-B8B5-4E067669A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 oss starte helt fra begynelsen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844C01E-0B08-7AB5-32B9-314F75BD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287" y="4121253"/>
            <a:ext cx="3125337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Hva i huleste er GIT????</a:t>
            </a:r>
          </a:p>
        </p:txBody>
      </p:sp>
      <p:pic>
        <p:nvPicPr>
          <p:cNvPr id="1026" name="Picture 2" descr="Meme Git Compilation | by Lulu Ilmaknun Qurotaini | Medium">
            <a:extLst>
              <a:ext uri="{FF2B5EF4-FFF2-40B4-BE49-F238E27FC236}">
                <a16:creationId xmlns:a16="http://schemas.microsoft.com/office/drawing/2014/main" id="{212A7A00-4B7D-76BA-8297-BDEE7B7E1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751" y="1729961"/>
            <a:ext cx="5708649" cy="336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707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0" name="Rectangle 207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347DDB3-A179-2587-B7C5-608E5738C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Jo, la meg forklare</a:t>
            </a:r>
          </a:p>
        </p:txBody>
      </p:sp>
      <p:sp>
        <p:nvSpPr>
          <p:cNvPr id="208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AB94DCB-8A3B-DAC5-806D-D04C1A279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/>
              <a:t>Git er et distribuert versjonskontrollsystem</a:t>
            </a:r>
          </a:p>
        </p:txBody>
      </p:sp>
      <p:pic>
        <p:nvPicPr>
          <p:cNvPr id="2052" name="Picture 4" descr="Confused about an Animal's Expressions? - SoulSpring - SoulSpring - A hub  for conscious insights on all things life, wellness, love, transformation  and spirituality">
            <a:extLst>
              <a:ext uri="{FF2B5EF4-FFF2-40B4-BE49-F238E27FC236}">
                <a16:creationId xmlns:a16="http://schemas.microsoft.com/office/drawing/2014/main" id="{3F450617-B887-716A-704B-1BB1FBA875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5" r="12057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72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2A274A4-B566-4BB4-8B12-9F8BC12B1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600">
                <a:latin typeface="+mn-lt"/>
                <a:ea typeface="+mn-ea"/>
                <a:cs typeface="+mn-cs"/>
              </a:rPr>
              <a:t>V</a:t>
            </a:r>
            <a:r>
              <a:rPr lang="en-US" sz="2600" kern="1200">
                <a:latin typeface="+mn-lt"/>
                <a:ea typeface="+mn-ea"/>
                <a:cs typeface="+mn-cs"/>
              </a:rPr>
              <a:t>ersjonskontrollsystem????</a:t>
            </a:r>
            <a:endParaRPr lang="nb-NO" sz="2600"/>
          </a:p>
        </p:txBody>
      </p:sp>
      <p:sp>
        <p:nvSpPr>
          <p:cNvPr id="308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24C4F5-78D4-416E-31A1-1B69E9BCC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b-NO" sz="2200"/>
              <a:t>Git er et system som brukes til å spore endringer i kode og samarbeide om prosjekter på en effektiv måte.</a:t>
            </a:r>
          </a:p>
          <a:p>
            <a:r>
              <a:rPr lang="nb-NO" sz="2200"/>
              <a:t>Ble opprinlig utviklet for Linux</a:t>
            </a:r>
          </a:p>
          <a:p>
            <a:r>
              <a:rPr lang="nb-NO" sz="2200"/>
              <a:t>GIT er nå blitt en standard innen programvareutvikling og versjonskontroll</a:t>
            </a:r>
          </a:p>
          <a:p>
            <a:endParaRPr lang="nb-NO" sz="2200"/>
          </a:p>
        </p:txBody>
      </p:sp>
      <p:pic>
        <p:nvPicPr>
          <p:cNvPr id="3074" name="Picture 2" descr="Top 5 Most Intelligent Animals On Earth | The Great Projects">
            <a:extLst>
              <a:ext uri="{FF2B5EF4-FFF2-40B4-BE49-F238E27FC236}">
                <a16:creationId xmlns:a16="http://schemas.microsoft.com/office/drawing/2014/main" id="{947766F6-CAD9-F684-7388-DA2B2E7A82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3" r="26176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95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DD2F9D0-3FAA-043A-8717-7672E78F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nb-NO"/>
              <a:t>Versjonskontroll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E507095-37F4-0319-C83E-0B3D96031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nb-NO" sz="2000"/>
              <a:t>Git</a:t>
            </a:r>
            <a:r>
              <a:rPr lang="nb-NO" sz="2000" dirty="0"/>
              <a:t> lar deg holde styr på endringer i filer over tid. Du kan spore hvem som gjorde hva, når de gjorde det, og hvorfor. Dette er spesielt nyttig når du jobber med team eller når du selv ønsker å huske tidligere tilstander av prosjektet.</a:t>
            </a:r>
          </a:p>
        </p:txBody>
      </p:sp>
      <p:pic>
        <p:nvPicPr>
          <p:cNvPr id="4098" name="Picture 2" descr="Animals Notice Something Missing at the Zoo—People - WSJ">
            <a:extLst>
              <a:ext uri="{FF2B5EF4-FFF2-40B4-BE49-F238E27FC236}">
                <a16:creationId xmlns:a16="http://schemas.microsoft.com/office/drawing/2014/main" id="{B174959C-A971-AA09-391F-627A64054C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8" r="545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237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erverrumpaneler med lys">
            <a:extLst>
              <a:ext uri="{FF2B5EF4-FFF2-40B4-BE49-F238E27FC236}">
                <a16:creationId xmlns:a16="http://schemas.microsoft.com/office/drawing/2014/main" id="{BF32DF56-EBE4-551B-3C9E-3846A48AA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9D430F0-2326-AF44-89D1-8518A47A2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nb-NO" sz="4000"/>
              <a:t>Repository (Repo):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5F81852-6D2C-EFD9-D41D-4B6925FAB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nb-NO" sz="2000" dirty="0"/>
              <a:t>Dette er et sted der alle filene og metadata om prosjektet lagres. </a:t>
            </a:r>
            <a:r>
              <a:rPr lang="nb-NO" sz="2000"/>
              <a:t>Repositoriet</a:t>
            </a:r>
            <a:r>
              <a:rPr lang="nb-NO" sz="2000" dirty="0"/>
              <a:t> kan være lokalt på din datamaskin eller eksternt på en server.</a:t>
            </a:r>
          </a:p>
        </p:txBody>
      </p:sp>
    </p:spTree>
    <p:extLst>
      <p:ext uri="{BB962C8B-B14F-4D97-AF65-F5344CB8AC3E}">
        <p14:creationId xmlns:p14="http://schemas.microsoft.com/office/powerpoint/2010/main" val="1123347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D346E7E5-A8A8-1CB5-71F8-385F0985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nb-NO" sz="4000"/>
              <a:t>Commit:</a:t>
            </a:r>
          </a:p>
        </p:txBody>
      </p:sp>
      <p:pic>
        <p:nvPicPr>
          <p:cNvPr id="16" name="Graphic 6" descr="Flaggkontur">
            <a:extLst>
              <a:ext uri="{FF2B5EF4-FFF2-40B4-BE49-F238E27FC236}">
                <a16:creationId xmlns:a16="http://schemas.microsoft.com/office/drawing/2014/main" id="{8B478D90-5A47-23F8-408E-469201EA2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0852" y="2357888"/>
            <a:ext cx="3775494" cy="3775494"/>
          </a:xfrm>
          <a:prstGeom prst="rect">
            <a:avLst/>
          </a:pr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0970283-FA9D-BB01-3FDA-FEAC61B33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anchor="ctr">
            <a:normAutofit/>
          </a:bodyPr>
          <a:lstStyle/>
          <a:p>
            <a:r>
              <a:rPr lang="nb-NO" sz="2000" dirty="0"/>
              <a:t>En </a:t>
            </a:r>
            <a:r>
              <a:rPr lang="nb-NO" sz="2000" dirty="0" err="1"/>
              <a:t>commit</a:t>
            </a:r>
            <a:r>
              <a:rPr lang="nb-NO" sz="2000" dirty="0"/>
              <a:t> representerer en samling av endringer i prosjektet. Hver </a:t>
            </a:r>
            <a:r>
              <a:rPr lang="nb-NO" sz="2000" dirty="0" err="1"/>
              <a:t>commit</a:t>
            </a:r>
            <a:r>
              <a:rPr lang="nb-NO" sz="2000" dirty="0"/>
              <a:t> har en beskrivelse som forklarer hva som ble endret. Dette gjør det enkelt å spore utviklingen av prosjektet over tid.</a:t>
            </a:r>
          </a:p>
        </p:txBody>
      </p:sp>
    </p:spTree>
    <p:extLst>
      <p:ext uri="{BB962C8B-B14F-4D97-AF65-F5344CB8AC3E}">
        <p14:creationId xmlns:p14="http://schemas.microsoft.com/office/powerpoint/2010/main" val="942953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ADCBE7-9330-1CDA-00EB-CDD12DB72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44CD63A-BF5E-F154-32C6-4045D47D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240241"/>
            <a:ext cx="10760054" cy="1228299"/>
          </a:xfrm>
        </p:spPr>
        <p:txBody>
          <a:bodyPr>
            <a:normAutofit/>
          </a:bodyPr>
          <a:lstStyle/>
          <a:p>
            <a:r>
              <a:rPr lang="nb-NO" sz="4000" dirty="0"/>
              <a:t>Branch: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C585527-4966-8814-283B-CF37A2299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321476"/>
            <a:ext cx="4864875" cy="3850724"/>
          </a:xfrm>
        </p:spPr>
        <p:txBody>
          <a:bodyPr anchor="ctr">
            <a:normAutofit/>
          </a:bodyPr>
          <a:lstStyle/>
          <a:p>
            <a:r>
              <a:rPr lang="nb-NO" sz="2000"/>
              <a:t>En gren (branch) i Git er en kopi av prosjektet som kan utvikles uavhengig av hovedprosjektet. Dette tillater flere personer å jobbe på forskjellige funksjoner samtidig uten å forstyrre hverandre. Senere kan grenene integreres tilbake i hovedprosjektet gjennom en prosess kalt "merge" eller "pull request".</a:t>
            </a:r>
          </a:p>
        </p:txBody>
      </p:sp>
      <p:pic>
        <p:nvPicPr>
          <p:cNvPr id="7" name="Graphic 6" descr="Branching Diagram">
            <a:extLst>
              <a:ext uri="{FF2B5EF4-FFF2-40B4-BE49-F238E27FC236}">
                <a16:creationId xmlns:a16="http://schemas.microsoft.com/office/drawing/2014/main" id="{871F27CD-A5FC-B9E3-123E-826983EC4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9047" y="2321476"/>
            <a:ext cx="3807411" cy="380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6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500</Words>
  <Application>Microsoft Office PowerPoint</Application>
  <PresentationFormat>Widescreen</PresentationFormat>
  <Paragraphs>36</Paragraphs>
  <Slides>15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Office-tema</vt:lpstr>
      <vt:lpstr>GIT og GITHUB</vt:lpstr>
      <vt:lpstr>Kveldsns plan</vt:lpstr>
      <vt:lpstr>La oss starte helt fra begynelsen</vt:lpstr>
      <vt:lpstr>Jo, la meg forklare</vt:lpstr>
      <vt:lpstr>Versjonskontrollsystem????</vt:lpstr>
      <vt:lpstr>Versjonskontroll</vt:lpstr>
      <vt:lpstr>Repository (Repo):</vt:lpstr>
      <vt:lpstr>Commit:</vt:lpstr>
      <vt:lpstr>Branch:</vt:lpstr>
      <vt:lpstr>Merge:</vt:lpstr>
      <vt:lpstr>Pull Request (PR):</vt:lpstr>
      <vt:lpstr>Clone:</vt:lpstr>
      <vt:lpstr>Push:</vt:lpstr>
      <vt:lpstr>Pull/Fetch:</vt:lpstr>
      <vt:lpstr>Altså, kort forklart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og GITHUB</dc:title>
  <dc:creator>Even Storeheier</dc:creator>
  <cp:lastModifiedBy>Even Storeheier</cp:lastModifiedBy>
  <cp:revision>1</cp:revision>
  <dcterms:created xsi:type="dcterms:W3CDTF">2023-08-23T13:27:57Z</dcterms:created>
  <dcterms:modified xsi:type="dcterms:W3CDTF">2023-08-30T11:40:38Z</dcterms:modified>
</cp:coreProperties>
</file>

<file path=docProps/thumbnail.jpeg>
</file>